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681" r:id="rId2"/>
    <p:sldMasterId id="2147483693" r:id="rId3"/>
  </p:sldMasterIdLst>
  <p:sldIdLst>
    <p:sldId id="257" r:id="rId4"/>
    <p:sldId id="305" r:id="rId5"/>
    <p:sldId id="258" r:id="rId6"/>
    <p:sldId id="292" r:id="rId7"/>
    <p:sldId id="293" r:id="rId8"/>
    <p:sldId id="299" r:id="rId9"/>
    <p:sldId id="294" r:id="rId10"/>
    <p:sldId id="295" r:id="rId11"/>
    <p:sldId id="296" r:id="rId12"/>
    <p:sldId id="298" r:id="rId13"/>
    <p:sldId id="304" r:id="rId14"/>
    <p:sldId id="300" r:id="rId15"/>
    <p:sldId id="297" r:id="rId16"/>
    <p:sldId id="302" r:id="rId17"/>
    <p:sldId id="301" r:id="rId18"/>
    <p:sldId id="306" r:id="rId1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F535F32-B66C-9299-33D1-3C5BD8186D1A}" name="EvaM" initials="EM" userId="S::EvaMittler@kamancus.com::66111507-803e-4907-9115-a5bdaaad1b1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2D1C22-F046-4AF6-8A24-78DDF0B3CACB}" v="77" dt="2024-07-24T13:41:23.8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8/10/relationships/authors" Target="authors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ott D. Weiss" userId="177f685e-774f-460f-9ff8-2b10298ba2fb" providerId="ADAL" clId="{FF2D1C22-F046-4AF6-8A24-78DDF0B3CACB}"/>
    <pc:docChg chg="custSel modSld">
      <pc:chgData name="Scott D. Weiss" userId="177f685e-774f-460f-9ff8-2b10298ba2fb" providerId="ADAL" clId="{FF2D1C22-F046-4AF6-8A24-78DDF0B3CACB}" dt="2024-07-24T13:41:23.890" v="131"/>
      <pc:docMkLst>
        <pc:docMk/>
      </pc:docMkLst>
      <pc:sldChg chg="modSp mod modAnim">
        <pc:chgData name="Scott D. Weiss" userId="177f685e-774f-460f-9ff8-2b10298ba2fb" providerId="ADAL" clId="{FF2D1C22-F046-4AF6-8A24-78DDF0B3CACB}" dt="2024-07-22T19:00:53.588" v="16" actId="14100"/>
        <pc:sldMkLst>
          <pc:docMk/>
          <pc:sldMk cId="3010385708" sldId="258"/>
        </pc:sldMkLst>
        <pc:spChg chg="mod">
          <ac:chgData name="Scott D. Weiss" userId="177f685e-774f-460f-9ff8-2b10298ba2fb" providerId="ADAL" clId="{FF2D1C22-F046-4AF6-8A24-78DDF0B3CACB}" dt="2024-07-22T19:00:53.588" v="16" actId="14100"/>
          <ac:spMkLst>
            <pc:docMk/>
            <pc:sldMk cId="3010385708" sldId="258"/>
            <ac:spMk id="3" creationId="{F42EE0A9-C234-21BB-3617-17B3B2F57912}"/>
          </ac:spMkLst>
        </pc:spChg>
      </pc:sldChg>
      <pc:sldChg chg="modAnim">
        <pc:chgData name="Scott D. Weiss" userId="177f685e-774f-460f-9ff8-2b10298ba2fb" providerId="ADAL" clId="{FF2D1C22-F046-4AF6-8A24-78DDF0B3CACB}" dt="2024-07-22T19:01:39.065" v="19"/>
        <pc:sldMkLst>
          <pc:docMk/>
          <pc:sldMk cId="1043510945" sldId="292"/>
        </pc:sldMkLst>
      </pc:sldChg>
      <pc:sldChg chg="modSp mod modAnim">
        <pc:chgData name="Scott D. Weiss" userId="177f685e-774f-460f-9ff8-2b10298ba2fb" providerId="ADAL" clId="{FF2D1C22-F046-4AF6-8A24-78DDF0B3CACB}" dt="2024-07-22T19:03:49.535" v="37"/>
        <pc:sldMkLst>
          <pc:docMk/>
          <pc:sldMk cId="1489602620" sldId="293"/>
        </pc:sldMkLst>
        <pc:spChg chg="mod">
          <ac:chgData name="Scott D. Weiss" userId="177f685e-774f-460f-9ff8-2b10298ba2fb" providerId="ADAL" clId="{FF2D1C22-F046-4AF6-8A24-78DDF0B3CACB}" dt="2024-07-22T19:03:06.661" v="34" actId="27636"/>
          <ac:spMkLst>
            <pc:docMk/>
            <pc:sldMk cId="1489602620" sldId="293"/>
            <ac:spMk id="3" creationId="{F42EE0A9-C234-21BB-3617-17B3B2F57912}"/>
          </ac:spMkLst>
        </pc:spChg>
      </pc:sldChg>
      <pc:sldChg chg="modSp mod modAnim">
        <pc:chgData name="Scott D. Weiss" userId="177f685e-774f-460f-9ff8-2b10298ba2fb" providerId="ADAL" clId="{FF2D1C22-F046-4AF6-8A24-78DDF0B3CACB}" dt="2024-07-22T19:08:14.218" v="63"/>
        <pc:sldMkLst>
          <pc:docMk/>
          <pc:sldMk cId="1153232214" sldId="294"/>
        </pc:sldMkLst>
        <pc:spChg chg="mod">
          <ac:chgData name="Scott D. Weiss" userId="177f685e-774f-460f-9ff8-2b10298ba2fb" providerId="ADAL" clId="{FF2D1C22-F046-4AF6-8A24-78DDF0B3CACB}" dt="2024-07-22T19:07:46.289" v="59" actId="5793"/>
          <ac:spMkLst>
            <pc:docMk/>
            <pc:sldMk cId="1153232214" sldId="294"/>
            <ac:spMk id="3" creationId="{F42EE0A9-C234-21BB-3617-17B3B2F57912}"/>
          </ac:spMkLst>
        </pc:spChg>
      </pc:sldChg>
      <pc:sldChg chg="modSp modAnim">
        <pc:chgData name="Scott D. Weiss" userId="177f685e-774f-460f-9ff8-2b10298ba2fb" providerId="ADAL" clId="{FF2D1C22-F046-4AF6-8A24-78DDF0B3CACB}" dt="2024-07-22T19:09:57.714" v="71"/>
        <pc:sldMkLst>
          <pc:docMk/>
          <pc:sldMk cId="367754376" sldId="295"/>
        </pc:sldMkLst>
        <pc:spChg chg="mod">
          <ac:chgData name="Scott D. Weiss" userId="177f685e-774f-460f-9ff8-2b10298ba2fb" providerId="ADAL" clId="{FF2D1C22-F046-4AF6-8A24-78DDF0B3CACB}" dt="2024-07-22T19:09:47.701" v="70" actId="20577"/>
          <ac:spMkLst>
            <pc:docMk/>
            <pc:sldMk cId="367754376" sldId="295"/>
            <ac:spMk id="3" creationId="{F42EE0A9-C234-21BB-3617-17B3B2F57912}"/>
          </ac:spMkLst>
        </pc:spChg>
      </pc:sldChg>
      <pc:sldChg chg="modAnim">
        <pc:chgData name="Scott D. Weiss" userId="177f685e-774f-460f-9ff8-2b10298ba2fb" providerId="ADAL" clId="{FF2D1C22-F046-4AF6-8A24-78DDF0B3CACB}" dt="2024-07-22T19:11:07.772" v="78"/>
        <pc:sldMkLst>
          <pc:docMk/>
          <pc:sldMk cId="2463332943" sldId="296"/>
        </pc:sldMkLst>
      </pc:sldChg>
      <pc:sldChg chg="modSp mod modAnim">
        <pc:chgData name="Scott D. Weiss" userId="177f685e-774f-460f-9ff8-2b10298ba2fb" providerId="ADAL" clId="{FF2D1C22-F046-4AF6-8A24-78DDF0B3CACB}" dt="2024-07-24T13:39:26.286" v="121"/>
        <pc:sldMkLst>
          <pc:docMk/>
          <pc:sldMk cId="3030580651" sldId="297"/>
        </pc:sldMkLst>
        <pc:spChg chg="mod">
          <ac:chgData name="Scott D. Weiss" userId="177f685e-774f-460f-9ff8-2b10298ba2fb" providerId="ADAL" clId="{FF2D1C22-F046-4AF6-8A24-78DDF0B3CACB}" dt="2024-07-24T13:37:09.293" v="117" actId="14100"/>
          <ac:spMkLst>
            <pc:docMk/>
            <pc:sldMk cId="3030580651" sldId="297"/>
            <ac:spMk id="2" creationId="{F4B4CF74-EA3B-37CD-E1CD-8BC18B0EDC01}"/>
          </ac:spMkLst>
        </pc:spChg>
        <pc:spChg chg="mod">
          <ac:chgData name="Scott D. Weiss" userId="177f685e-774f-460f-9ff8-2b10298ba2fb" providerId="ADAL" clId="{FF2D1C22-F046-4AF6-8A24-78DDF0B3CACB}" dt="2024-07-24T13:37:12.303" v="118" actId="14100"/>
          <ac:spMkLst>
            <pc:docMk/>
            <pc:sldMk cId="3030580651" sldId="297"/>
            <ac:spMk id="3" creationId="{F42EE0A9-C234-21BB-3617-17B3B2F57912}"/>
          </ac:spMkLst>
        </pc:spChg>
      </pc:sldChg>
      <pc:sldChg chg="modAnim">
        <pc:chgData name="Scott D. Weiss" userId="177f685e-774f-460f-9ff8-2b10298ba2fb" providerId="ADAL" clId="{FF2D1C22-F046-4AF6-8A24-78DDF0B3CACB}" dt="2024-07-24T13:31:27.993" v="81"/>
        <pc:sldMkLst>
          <pc:docMk/>
          <pc:sldMk cId="1086342335" sldId="298"/>
        </pc:sldMkLst>
      </pc:sldChg>
      <pc:sldChg chg="modAnim">
        <pc:chgData name="Scott D. Weiss" userId="177f685e-774f-460f-9ff8-2b10298ba2fb" providerId="ADAL" clId="{FF2D1C22-F046-4AF6-8A24-78DDF0B3CACB}" dt="2024-07-22T19:06:28.570" v="42"/>
        <pc:sldMkLst>
          <pc:docMk/>
          <pc:sldMk cId="236533443" sldId="299"/>
        </pc:sldMkLst>
      </pc:sldChg>
      <pc:sldChg chg="modSp mod modAnim">
        <pc:chgData name="Scott D. Weiss" userId="177f685e-774f-460f-9ff8-2b10298ba2fb" providerId="ADAL" clId="{FF2D1C22-F046-4AF6-8A24-78DDF0B3CACB}" dt="2024-07-24T13:36:22.848" v="115"/>
        <pc:sldMkLst>
          <pc:docMk/>
          <pc:sldMk cId="1433725540" sldId="300"/>
        </pc:sldMkLst>
        <pc:spChg chg="mod">
          <ac:chgData name="Scott D. Weiss" userId="177f685e-774f-460f-9ff8-2b10298ba2fb" providerId="ADAL" clId="{FF2D1C22-F046-4AF6-8A24-78DDF0B3CACB}" dt="2024-07-24T13:35:57.628" v="113" actId="20577"/>
          <ac:spMkLst>
            <pc:docMk/>
            <pc:sldMk cId="1433725540" sldId="300"/>
            <ac:spMk id="3" creationId="{F42EE0A9-C234-21BB-3617-17B3B2F57912}"/>
          </ac:spMkLst>
        </pc:spChg>
      </pc:sldChg>
      <pc:sldChg chg="modSp mod modAnim">
        <pc:chgData name="Scott D. Weiss" userId="177f685e-774f-460f-9ff8-2b10298ba2fb" providerId="ADAL" clId="{FF2D1C22-F046-4AF6-8A24-78DDF0B3CACB}" dt="2024-07-24T13:41:23.890" v="131"/>
        <pc:sldMkLst>
          <pc:docMk/>
          <pc:sldMk cId="1815612577" sldId="301"/>
        </pc:sldMkLst>
        <pc:spChg chg="mod">
          <ac:chgData name="Scott D. Weiss" userId="177f685e-774f-460f-9ff8-2b10298ba2fb" providerId="ADAL" clId="{FF2D1C22-F046-4AF6-8A24-78DDF0B3CACB}" dt="2024-07-24T13:41:01.954" v="129" actId="5793"/>
          <ac:spMkLst>
            <pc:docMk/>
            <pc:sldMk cId="1815612577" sldId="301"/>
            <ac:spMk id="3" creationId="{F42EE0A9-C234-21BB-3617-17B3B2F57912}"/>
          </ac:spMkLst>
        </pc:spChg>
      </pc:sldChg>
      <pc:sldChg chg="modAnim">
        <pc:chgData name="Scott D. Weiss" userId="177f685e-774f-460f-9ff8-2b10298ba2fb" providerId="ADAL" clId="{FF2D1C22-F046-4AF6-8A24-78DDF0B3CACB}" dt="2024-07-24T13:40:38.402" v="125"/>
        <pc:sldMkLst>
          <pc:docMk/>
          <pc:sldMk cId="4139313502" sldId="302"/>
        </pc:sldMkLst>
      </pc:sldChg>
      <pc:sldChg chg="modSp mod modAnim">
        <pc:chgData name="Scott D. Weiss" userId="177f685e-774f-460f-9ff8-2b10298ba2fb" providerId="ADAL" clId="{FF2D1C22-F046-4AF6-8A24-78DDF0B3CACB}" dt="2024-07-24T13:32:52.243" v="94"/>
        <pc:sldMkLst>
          <pc:docMk/>
          <pc:sldMk cId="3827096431" sldId="304"/>
        </pc:sldMkLst>
        <pc:spChg chg="mod">
          <ac:chgData name="Scott D. Weiss" userId="177f685e-774f-460f-9ff8-2b10298ba2fb" providerId="ADAL" clId="{FF2D1C22-F046-4AF6-8A24-78DDF0B3CACB}" dt="2024-07-24T13:32:42.413" v="93" actId="27636"/>
          <ac:spMkLst>
            <pc:docMk/>
            <pc:sldMk cId="3827096431" sldId="304"/>
            <ac:spMk id="3" creationId="{F42EE0A9-C234-21BB-3617-17B3B2F57912}"/>
          </ac:spMkLst>
        </pc:spChg>
      </pc:sldChg>
      <pc:sldChg chg="modSp mod">
        <pc:chgData name="Scott D. Weiss" userId="177f685e-774f-460f-9ff8-2b10298ba2fb" providerId="ADAL" clId="{FF2D1C22-F046-4AF6-8A24-78DDF0B3CACB}" dt="2024-07-22T19:00:08.323" v="7" actId="20577"/>
        <pc:sldMkLst>
          <pc:docMk/>
          <pc:sldMk cId="548241172" sldId="305"/>
        </pc:sldMkLst>
        <pc:spChg chg="mod">
          <ac:chgData name="Scott D. Weiss" userId="177f685e-774f-460f-9ff8-2b10298ba2fb" providerId="ADAL" clId="{FF2D1C22-F046-4AF6-8A24-78DDF0B3CACB}" dt="2024-07-22T19:00:08.323" v="7" actId="20577"/>
          <ac:spMkLst>
            <pc:docMk/>
            <pc:sldMk cId="548241172" sldId="305"/>
            <ac:spMk id="2" creationId="{8B2127C7-D1B1-6D64-C93A-C25C217F1C4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A7159-83B7-F10B-C986-FDDBFF5C5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B95653-5636-75DC-E3EE-0B395B8C5D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26078-C0EA-B478-1C8E-637D19A0E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E758-E52E-4F90-96A7-FE5784E889C4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2FD16-4442-E7A3-1D26-DC95AEA66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04E92-FA1C-1888-6F0C-F49161E3D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59BC-D5E3-4B7B-8A8D-F3E864088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72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A619C-CA04-9A02-89DE-D922F7A5B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8D2648-5A27-7786-BC78-2B919C7BF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56DC3-9E8B-2EA2-4EF3-E4C8E8C12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E758-E52E-4F90-96A7-FE5784E889C4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17681-6F5D-3A28-794C-D8E588CEF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056AE-F0DF-5748-72BA-1BF18187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59BC-D5E3-4B7B-8A8D-F3E864088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05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AEF35E-9AA1-EC35-82C5-ADFAD13C73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CC40D9-8284-D708-3343-B6E0C80C6F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CB24A-7D20-382D-5746-7EDCEF63F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E758-E52E-4F90-96A7-FE5784E889C4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CF987-E36E-7691-5333-FCE646529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D7D4C-7B83-88F3-32C6-269861BF8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59BC-D5E3-4B7B-8A8D-F3E864088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83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DF9FB-99EC-D177-D4E4-0D6C3A7DA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186608-AAF6-4D23-C4D3-31A6002ECD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4DAF5-2FB5-4613-5A86-119DC617D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E164F-79C7-7ECB-0732-BE9C18697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44E60-8717-5438-6EA1-3A25A22CE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73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10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19769-6140-1882-F4F5-6EDA5BB02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E2D8A-A3C3-1F60-7332-83F5FCA5D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A655D-BC6E-7B90-7251-E41C144B8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54239-1102-C97F-68F7-9D4258488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B2B0D-D574-D68C-0014-796F3AACC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10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B9303-3254-A45D-FF8C-A86EE4E3E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A5EC2-5A7B-467C-5947-44CA3695C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95278-0CE5-B61E-C4AB-1EC014478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36DED-D2D3-AF65-3DD5-54FC47ED8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0913E-B549-B207-0B65-AD835A54A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98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10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9EF2B-4622-3A2E-4371-002CF2393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E2BA4-A9ED-A705-69FE-D09F9A20DC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799FE5-8654-328B-4469-4E2C938ED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94153C-6100-AA24-EFEF-543100945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7/30/2024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B16BBF-7ABA-202B-14CD-7533D4A0A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87E708-D33D-B964-95D7-C1542A902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34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10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13CC5-BD7B-D9DD-0D47-7798E9100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1018DA-A517-2D59-F406-0B54EAE86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EB987E-0872-B5C3-1A58-932E11009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B9E514-6F94-0C41-879D-CCD78EAB23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57FCD0-AB38-9E9D-55FF-5F1D4E8329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9CB44D-07D4-66CA-1FDD-5C1C2C656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AA77AC-500C-6AB3-71D0-3F3902F86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B48D6D-7220-CC13-79A9-58EF9DAF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35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10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0DCC6-E704-8DAA-34CD-E69C9B237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BD1102-E911-BE41-5B66-3B92AC20F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3D6290-4A8D-9345-E6B6-9DFB8FE1F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3279BC-E6F3-38B9-2420-9FA7AEC61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76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10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ADAA9F-3D99-0EA8-713C-5A8DF9567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EEBAD1-E20D-371D-9951-366FB9AA8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16549-EEB4-E469-B6CA-1092517B8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99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10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0B03-E96F-1FA8-C984-31C5B83DC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67EBF-5F88-2B17-E5A5-B2CA7E5D4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542271-5526-06CA-C16A-DA9FCCA231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4C4D5-1909-3291-3F08-02E231285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7/30/2024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EA1261-F810-13A3-8371-EFDEDBFED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28DAFF-3060-F06A-284A-27D80339A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93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10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ABE5C-5BA0-3698-78A0-13AF9227C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FEE3F-6605-503F-3E46-8AC88DA1F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FFBCE-A32F-9607-19B0-8DC164AB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E758-E52E-4F90-96A7-FE5784E889C4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DE34D-39A9-1A7E-0D90-BB5F53BE1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287C1-AF87-C574-1200-A38895ACC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59BC-D5E3-4B7B-8A8D-F3E864088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59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DB054-586B-82F3-B4E2-C724DE0A8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EDA29-4182-979C-5085-790280F9E7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FE9C79-4B15-E40F-7EA4-F95D115D35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97DECC-F0F7-8A9F-623B-F1C097A6B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3E0F0-CD56-9BF9-4DC4-0B14B59D9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A73B18-E17C-716A-D4AA-4A4883439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85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10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3D3EE-7EAF-3276-8B23-BD70D1F44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E213A9-90F9-858F-A82B-E8E419343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4A276-4899-9766-9523-918283B95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F90C4-F2F4-9FBC-6023-7E71F06D6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B3339-EE40-39BC-C450-F113B830E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73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10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1D6C4B-9084-498E-E73A-8D749BABAD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2D0EBF-F6DD-FDC4-65C3-A0B47499AE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1D84C-53FE-53F3-611E-5663E50B6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4EA1B-E67F-A1F7-201C-ACCBBE532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6D15F-258A-F06D-5B57-BEA7AA38B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70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10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DF9FB-99EC-D177-D4E4-0D6C3A7DA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186608-AAF6-4D23-C4D3-31A6002ECD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4DAF5-2FB5-4613-5A86-119DC617D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E758-E52E-4F90-96A7-FE5784E889C4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E164F-79C7-7ECB-0732-BE9C18697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44E60-8717-5438-6EA1-3A25A22CE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59BC-D5E3-4B7B-8A8D-F3E864088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297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19769-6140-1882-F4F5-6EDA5BB02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E2D8A-A3C3-1F60-7332-83F5FCA5D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A655D-BC6E-7B90-7251-E41C144B8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E758-E52E-4F90-96A7-FE5784E889C4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54239-1102-C97F-68F7-9D4258488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B2B0D-D574-D68C-0014-796F3AACC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59BC-D5E3-4B7B-8A8D-F3E864088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86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B9303-3254-A45D-FF8C-A86EE4E3E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A5EC2-5A7B-467C-5947-44CA3695C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95278-0CE5-B61E-C4AB-1EC014478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E758-E52E-4F90-96A7-FE5784E889C4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36DED-D2D3-AF65-3DD5-54FC47ED8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0913E-B549-B207-0B65-AD835A54A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59BC-D5E3-4B7B-8A8D-F3E864088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92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9EF2B-4622-3A2E-4371-002CF2393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E2BA4-A9ED-A705-69FE-D09F9A20DC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799FE5-8654-328B-4469-4E2C938ED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94153C-6100-AA24-EFEF-543100945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E758-E52E-4F90-96A7-FE5784E889C4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B16BBF-7ABA-202B-14CD-7533D4A0A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87E708-D33D-B964-95D7-C1542A902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59BC-D5E3-4B7B-8A8D-F3E864088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917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13CC5-BD7B-D9DD-0D47-7798E9100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1018DA-A517-2D59-F406-0B54EAE86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EB987E-0872-B5C3-1A58-932E11009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B9E514-6F94-0C41-879D-CCD78EAB23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57FCD0-AB38-9E9D-55FF-5F1D4E8329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9CB44D-07D4-66CA-1FDD-5C1C2C656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E758-E52E-4F90-96A7-FE5784E889C4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AA77AC-500C-6AB3-71D0-3F3902F86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B48D6D-7220-CC13-79A9-58EF9DAF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59BC-D5E3-4B7B-8A8D-F3E864088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131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0DCC6-E704-8DAA-34CD-E69C9B237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BD1102-E911-BE41-5B66-3B92AC20F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E758-E52E-4F90-96A7-FE5784E889C4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3D6290-4A8D-9345-E6B6-9DFB8FE1F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3279BC-E6F3-38B9-2420-9FA7AEC61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59BC-D5E3-4B7B-8A8D-F3E864088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52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ADAA9F-3D99-0EA8-713C-5A8DF9567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E758-E52E-4F90-96A7-FE5784E889C4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EEBAD1-E20D-371D-9951-366FB9AA8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16549-EEB4-E469-B6CA-1092517B8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59BC-D5E3-4B7B-8A8D-F3E864088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43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E2252-82D8-2642-0DB2-DE8FD5928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D1F85-46DE-4D40-EC45-1421EB7AA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9E892-9CBF-E220-292E-5E18099AB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E758-E52E-4F90-96A7-FE5784E889C4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23DF4-DBD9-E416-2A41-8D4F6E976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EADFB-771C-BE88-3202-FA5C4B26A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59BC-D5E3-4B7B-8A8D-F3E864088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085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0B03-E96F-1FA8-C984-31C5B83DC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67EBF-5F88-2B17-E5A5-B2CA7E5D4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542271-5526-06CA-C16A-DA9FCCA231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4C4D5-1909-3291-3F08-02E231285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E758-E52E-4F90-96A7-FE5784E889C4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EA1261-F810-13A3-8371-EFDEDBFED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28DAFF-3060-F06A-284A-27D80339A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59BC-D5E3-4B7B-8A8D-F3E864088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054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DB054-586B-82F3-B4E2-C724DE0A8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EDA29-4182-979C-5085-790280F9E7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FE9C79-4B15-E40F-7EA4-F95D115D35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97DECC-F0F7-8A9F-623B-F1C097A6B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E758-E52E-4F90-96A7-FE5784E889C4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3E0F0-CD56-9BF9-4DC4-0B14B59D9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A73B18-E17C-716A-D4AA-4A4883439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59BC-D5E3-4B7B-8A8D-F3E864088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008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3D3EE-7EAF-3276-8B23-BD70D1F44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E213A9-90F9-858F-A82B-E8E419343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4A276-4899-9766-9523-918283B95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E758-E52E-4F90-96A7-FE5784E889C4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F90C4-F2F4-9FBC-6023-7E71F06D6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B3339-EE40-39BC-C450-F113B830E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59BC-D5E3-4B7B-8A8D-F3E864088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403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1D6C4B-9084-498E-E73A-8D749BABAD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2D0EBF-F6DD-FDC4-65C3-A0B47499AE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1D84C-53FE-53F3-611E-5663E50B6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E758-E52E-4F90-96A7-FE5784E889C4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4EA1B-E67F-A1F7-201C-ACCBBE532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6D15F-258A-F06D-5B57-BEA7AA38B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59BC-D5E3-4B7B-8A8D-F3E864088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5A817-8D0E-C6F2-640D-DA53B8E87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ACD81-421E-546C-7B50-2B4FF2F4C2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C12C9D-C122-A1C8-9681-970E2B56F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C00C91-A5BF-33A1-5F1E-B912B83BB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E758-E52E-4F90-96A7-FE5784E889C4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B1140-AB25-6BFF-4B38-9D863082C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A8660-106D-F7EC-84E4-B5F7FCE6F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59BC-D5E3-4B7B-8A8D-F3E864088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24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8B35D-4A8E-9789-C702-F57CAF00A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86A24-E170-9903-FF53-7F6C63478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61AD89-1D75-5ED3-BC7C-81E1EA5FF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17E670-C58C-D56A-D40A-BA030885A2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CFF95E-D7FF-817F-43BD-B1813AFC7E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03FC15-0118-067A-CDD6-39FED9C86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E758-E52E-4F90-96A7-FE5784E889C4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9434E8-B154-ED7E-74D1-7E5E2D1FA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194D5C-3ED4-EBAE-6D44-F9BA8312E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59BC-D5E3-4B7B-8A8D-F3E864088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69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16E86-FBC8-2F18-D868-369F7E16B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55439-10BD-2E07-587B-E0872103A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E758-E52E-4F90-96A7-FE5784E889C4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47BBD8-95F7-E1CA-F889-CAEBB013A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A89EE-9FD7-068E-B960-FA725A8BA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59BC-D5E3-4B7B-8A8D-F3E864088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2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2B82BE-E871-D80F-0E38-C348B3E75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E758-E52E-4F90-96A7-FE5784E889C4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0DCCA7-BAD0-9FCD-6A56-95CD750BD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7DA81-C337-4882-693A-DA7E7D5D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59BC-D5E3-4B7B-8A8D-F3E864088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8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04F33-07B4-3157-2E6E-AE86F435A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7BA56-1523-F2EF-D73E-A0EB525D3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EFFC1-CB1C-30B1-426F-618D2DC17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C0A98F-E138-0A23-B5E7-5D9E3F287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E758-E52E-4F90-96A7-FE5784E889C4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98EEAF-BA16-73D8-FE58-452855B1E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1D3906-A2BD-8AF5-DBCE-3EF31D1A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59BC-D5E3-4B7B-8A8D-F3E864088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A4796-51FE-9EB8-46C7-1B3BD6C70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817979-6DD6-8FA1-D036-F3E2474FB7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77F608-97B7-6C32-73B9-98B460C46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1D54AB-3BE7-DC9D-9F3F-D9CE07961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E758-E52E-4F90-96A7-FE5784E889C4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401B34-3719-C7BC-B413-FA474102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CACB60-6770-45CC-77FB-9CCFA2281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59BC-D5E3-4B7B-8A8D-F3E864088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00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7B42C3-ECEB-7DD9-F1FC-23733E799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AD9CC4-35B7-B893-C373-671E9E6DB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CBCE0-BD8B-050C-5CF6-4367AD7419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D5E758-E52E-4F90-96A7-FE5784E889C4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B1186-42E3-8DD7-0B73-EDFC75033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8280B-0468-8C1E-629D-95CA0FD4AD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8F59BC-D5E3-4B7B-8A8D-F3E864088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1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8E277F-CEFF-B9E7-ADBD-5CA372FF5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3A5E4E-2677-0AEC-067F-8A09F8B6E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9031A-B651-45A3-30F4-A83672FC63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5D07D-8687-CB30-81E9-0089AF381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E04DC-EC87-11D1-42FD-EF10F187FC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04A079-E364-3BFA-47CA-0517B337736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8581" y="5987165"/>
            <a:ext cx="7461840" cy="5932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6D8551-61AA-0FC1-0490-E11D93843CD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97" y="113819"/>
            <a:ext cx="603468" cy="2148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B9C5FD3-4B52-7EF9-8F34-26D4E4868B6C}"/>
              </a:ext>
            </a:extLst>
          </p:cNvPr>
          <p:cNvSpPr/>
          <p:nvPr/>
        </p:nvSpPr>
        <p:spPr>
          <a:xfrm>
            <a:off x="51199" y="122783"/>
            <a:ext cx="757382" cy="2148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3739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1000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8E277F-CEFF-B9E7-ADBD-5CA372FF5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3A5E4E-2677-0AEC-067F-8A09F8B6E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9031A-B651-45A3-30F4-A83672FC63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5E758-E52E-4F90-96A7-FE5784E889C4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5D07D-8687-CB30-81E9-0089AF381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E04DC-EC87-11D1-42FD-EF10F187FC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F59BC-D5E3-4B7B-8A8D-F3E864088F6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04A079-E364-3BFA-47CA-0517B337736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2873" y="6119625"/>
            <a:ext cx="7278255" cy="6018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6D8551-61AA-0FC1-0490-E11D93843CD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97" y="113819"/>
            <a:ext cx="603468" cy="2148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B9C5FD3-4B52-7EF9-8F34-26D4E4868B6C}"/>
              </a:ext>
            </a:extLst>
          </p:cNvPr>
          <p:cNvSpPr/>
          <p:nvPr/>
        </p:nvSpPr>
        <p:spPr>
          <a:xfrm>
            <a:off x="51199" y="122783"/>
            <a:ext cx="757382" cy="2148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043243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AAD45-55E6-EFF2-0E62-8FE6F34BC9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069" y="2709687"/>
            <a:ext cx="8661861" cy="1665977"/>
          </a:xfrm>
        </p:spPr>
        <p:txBody>
          <a:bodyPr>
            <a:noAutofit/>
          </a:bodyPr>
          <a:lstStyle/>
          <a:p>
            <a:b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CTA Compliance Alert – </a:t>
            </a:r>
            <a:b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Associations Must Register Before 2025</a:t>
            </a:r>
          </a:p>
        </p:txBody>
      </p:sp>
      <p:pic>
        <p:nvPicPr>
          <p:cNvPr id="5" name="Picture 4" descr="A logo for a community">
            <a:extLst>
              <a:ext uri="{FF2B5EF4-FFF2-40B4-BE49-F238E27FC236}">
                <a16:creationId xmlns:a16="http://schemas.microsoft.com/office/drawing/2014/main" id="{C9BFCF5B-B6F6-99F4-CEDA-1E8C3F205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395" y="280492"/>
            <a:ext cx="4443210" cy="1216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88002A-C9DB-CAF0-C74B-338F2A70866D}"/>
              </a:ext>
            </a:extLst>
          </p:cNvPr>
          <p:cNvSpPr txBox="1"/>
          <p:nvPr/>
        </p:nvSpPr>
        <p:spPr>
          <a:xfrm>
            <a:off x="5710844" y="5150641"/>
            <a:ext cx="277212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(888) 800-1042</a:t>
            </a:r>
          </a:p>
        </p:txBody>
      </p:sp>
    </p:spTree>
    <p:extLst>
      <p:ext uri="{BB962C8B-B14F-4D97-AF65-F5344CB8AC3E}">
        <p14:creationId xmlns:p14="http://schemas.microsoft.com/office/powerpoint/2010/main" val="208747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10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4CF74-EA3B-37CD-E1CD-8BC18B0ED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34" y="432263"/>
            <a:ext cx="8054331" cy="1396968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Submission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EE0A9-C234-21BB-3617-17B3B2F57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988" y="2226466"/>
            <a:ext cx="7829887" cy="28797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Ways to Submit:</a:t>
            </a:r>
          </a:p>
          <a:p>
            <a:pPr marL="257175" lvl="1" indent="0"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Through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FinCen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website (website form or upload PDF) – submitter name, email and certification</a:t>
            </a:r>
          </a:p>
          <a:p>
            <a:pPr marL="257175" lvl="1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Third party secured portal</a:t>
            </a:r>
          </a:p>
          <a:p>
            <a:pPr marL="257175" lvl="1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34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10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4CF74-EA3B-37CD-E1CD-8BC18B0ED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65" y="420466"/>
            <a:ext cx="7730837" cy="1200516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Submission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EE0A9-C234-21BB-3617-17B3B2F57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557" y="1888887"/>
            <a:ext cx="7930250" cy="352563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Submission Considerations</a:t>
            </a:r>
          </a:p>
          <a:p>
            <a:pPr marL="0" indent="0"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Only one submission per association, so need a central person/entity to submit on the association’s behalf</a:t>
            </a:r>
          </a:p>
          <a:p>
            <a:pPr marL="385754" indent="-385754">
              <a:buAutoNum type="alphaUcPeriod"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Two sources of submission liability:</a:t>
            </a:r>
          </a:p>
          <a:p>
            <a:pPr marL="728645" lvl="1" indent="-428615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Submitting correct and complete information</a:t>
            </a:r>
          </a:p>
          <a:p>
            <a:pPr marL="300030" lvl="1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8645" lvl="1" indent="-428615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Holding and storing personal identifiable information (“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pii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82709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1000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4CF74-EA3B-37CD-E1CD-8BC18B0ED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702" y="530611"/>
            <a:ext cx="7855527" cy="739589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Submission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EE0A9-C234-21BB-3617-17B3B2F57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976" y="1615481"/>
            <a:ext cx="7794647" cy="36270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to Submit</a:t>
            </a:r>
          </a:p>
          <a:p>
            <a:pPr marL="0" indent="0"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Reporting companies have until the end of 2024 to    submit for the first time (recommend doing so during Q3)</a:t>
            </a:r>
          </a:p>
          <a:p>
            <a:pPr marL="0" indent="0">
              <a:buNone/>
            </a:pP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Thereafter, reporting companies must submit updated information annually, and within 30 days of any change in beneficial owners (e.g. board changes)</a:t>
            </a:r>
          </a:p>
        </p:txBody>
      </p:sp>
    </p:spTree>
    <p:extLst>
      <p:ext uri="{BB962C8B-B14F-4D97-AF65-F5344CB8AC3E}">
        <p14:creationId xmlns:p14="http://schemas.microsoft.com/office/powerpoint/2010/main" val="143372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1000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4CF74-EA3B-37CD-E1CD-8BC18B0ED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0552"/>
            <a:ext cx="7886700" cy="923026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Penalties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EE0A9-C234-21BB-3617-17B3B2F57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230" y="1233578"/>
            <a:ext cx="4830466" cy="36469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Non-Compliance</a:t>
            </a:r>
          </a:p>
          <a:p>
            <a:pPr marL="0" indent="0">
              <a:buNone/>
            </a:pP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more than $500 for each day that the violation continues. Including updating information.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Up to $10,000, imprisoned for not more than 2 years or both.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Penalties for false information filings and not filing or updating. </a:t>
            </a:r>
          </a:p>
        </p:txBody>
      </p:sp>
      <p:pic>
        <p:nvPicPr>
          <p:cNvPr id="5" name="Picture 4" descr="Cartoon of men sitting on the floor in a jail cell&#10;&#10;Description automatically generated">
            <a:extLst>
              <a:ext uri="{FF2B5EF4-FFF2-40B4-BE49-F238E27FC236}">
                <a16:creationId xmlns:a16="http://schemas.microsoft.com/office/drawing/2014/main" id="{BDAC98E6-891C-ED75-01F0-0FBF9AC7E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696" y="2296899"/>
            <a:ext cx="3459074" cy="309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8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1000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4CF74-EA3B-37CD-E1CD-8BC18B0ED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91367"/>
            <a:ext cx="7886700" cy="1082856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Board Compliance Remedies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EE0A9-C234-21BB-3617-17B3B2F57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507" y="1574223"/>
            <a:ext cx="7886699" cy="36052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if Board Members Refuse to Provide Information?</a:t>
            </a:r>
          </a:p>
          <a:p>
            <a:pPr marL="0" indent="0">
              <a:buNone/>
            </a:pP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Board can pass rule requiring directors to provide required information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Remaining directors could levy enforcement assessment against non-complying director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Condominium boards can amend bylaws without an owner vote to require as a qualification to serve on the board</a:t>
            </a:r>
          </a:p>
        </p:txBody>
      </p:sp>
    </p:spTree>
    <p:extLst>
      <p:ext uri="{BB962C8B-B14F-4D97-AF65-F5344CB8AC3E}">
        <p14:creationId xmlns:p14="http://schemas.microsoft.com/office/powerpoint/2010/main" val="413931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1000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4CF74-EA3B-37CD-E1CD-8BC18B0ED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528" y="657270"/>
            <a:ext cx="7886700" cy="729917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CTA in 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EE0A9-C234-21BB-3617-17B3B2F57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963" y="1621767"/>
            <a:ext cx="7547957" cy="39976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CTA Uncertainty</a:t>
            </a:r>
          </a:p>
          <a:p>
            <a:pPr marL="0" indent="0"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One court in the US has found unconstitutional, but that ruling only applies to that case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Still possible for Congress to delay implementation, but unlikely, so associations need to plan</a:t>
            </a:r>
          </a:p>
        </p:txBody>
      </p:sp>
    </p:spTree>
    <p:extLst>
      <p:ext uri="{BB962C8B-B14F-4D97-AF65-F5344CB8AC3E}">
        <p14:creationId xmlns:p14="http://schemas.microsoft.com/office/powerpoint/2010/main" val="181561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1000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75875-C7F8-FDA9-D599-2A96DDE00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42250"/>
            <a:ext cx="7817081" cy="3120448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96595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10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for a community">
            <a:extLst>
              <a:ext uri="{FF2B5EF4-FFF2-40B4-BE49-F238E27FC236}">
                <a16:creationId xmlns:a16="http://schemas.microsoft.com/office/drawing/2014/main" id="{A4896A0E-83B3-8DDB-198C-9C0EC24C2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722" y="278610"/>
            <a:ext cx="4236732" cy="1159922"/>
          </a:xfrm>
          <a:prstGeom prst="rect">
            <a:avLst/>
          </a:prstGeom>
        </p:spPr>
      </p:pic>
      <p:sp>
        <p:nvSpPr>
          <p:cNvPr id="5" name="Rectangle">
            <a:extLst>
              <a:ext uri="{FF2B5EF4-FFF2-40B4-BE49-F238E27FC236}">
                <a16:creationId xmlns:a16="http://schemas.microsoft.com/office/drawing/2014/main" id="{70586A8F-5AD3-A61E-742D-F8EE115ABF86}"/>
              </a:ext>
            </a:extLst>
          </p:cNvPr>
          <p:cNvSpPr/>
          <p:nvPr/>
        </p:nvSpPr>
        <p:spPr>
          <a:xfrm>
            <a:off x="555082" y="1492001"/>
            <a:ext cx="8196798" cy="5087389"/>
          </a:xfrm>
          <a:prstGeom prst="rect">
            <a:avLst/>
          </a:prstGeom>
          <a:solidFill>
            <a:srgbClr val="00549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949326">
              <a:defRPr sz="8906" spc="-178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3000" dirty="0"/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C7EB0E3A-AD3B-0621-985B-3FF028977092}"/>
              </a:ext>
            </a:extLst>
          </p:cNvPr>
          <p:cNvSpPr/>
          <p:nvPr/>
        </p:nvSpPr>
        <p:spPr>
          <a:xfrm>
            <a:off x="2759843" y="2519547"/>
            <a:ext cx="3624314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38100" tIns="38100" rIns="38100" bIns="38100" anchor="ctr"/>
          <a:lstStyle/>
          <a:p>
            <a:endParaRPr sz="1350"/>
          </a:p>
        </p:txBody>
      </p:sp>
      <p:sp>
        <p:nvSpPr>
          <p:cNvPr id="7" name="Presents">
            <a:extLst>
              <a:ext uri="{FF2B5EF4-FFF2-40B4-BE49-F238E27FC236}">
                <a16:creationId xmlns:a16="http://schemas.microsoft.com/office/drawing/2014/main" id="{2D6FF7B8-E5D9-AE80-CE2A-FA87628D23BB}"/>
              </a:ext>
            </a:extLst>
          </p:cNvPr>
          <p:cNvSpPr txBox="1"/>
          <p:nvPr/>
        </p:nvSpPr>
        <p:spPr>
          <a:xfrm>
            <a:off x="3840069" y="1932482"/>
            <a:ext cx="1231106" cy="409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80000"/>
              </a:lnSpc>
              <a:defRPr sz="3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sz="2700" dirty="0"/>
              <a:t>Presents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2127C7-D1B1-6D64-C93A-C25C217F1C4E}"/>
              </a:ext>
            </a:extLst>
          </p:cNvPr>
          <p:cNvSpPr txBox="1"/>
          <p:nvPr/>
        </p:nvSpPr>
        <p:spPr>
          <a:xfrm>
            <a:off x="1543615" y="2577603"/>
            <a:ext cx="621973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49326">
              <a:defRPr sz="8906" spc="-178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4800" b="1" dirty="0"/>
              <a:t>CTA Compliance Alert-</a:t>
            </a:r>
          </a:p>
          <a:p>
            <a:pPr algn="ctr" defTabSz="949326">
              <a:defRPr sz="8906" spc="-178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4800" b="1" dirty="0"/>
              <a:t>All Associations Must Register Before 2025</a:t>
            </a:r>
          </a:p>
          <a:p>
            <a:pPr algn="ctr" defTabSz="949326">
              <a:defRPr sz="8906" spc="-178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800" dirty="0"/>
          </a:p>
          <a:p>
            <a:pPr algn="ctr" defTabSz="949326">
              <a:defRPr sz="8906" spc="-178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3000" dirty="0"/>
              <a:t>Presented By: </a:t>
            </a:r>
          </a:p>
          <a:p>
            <a:pPr algn="ctr" defTabSz="949326">
              <a:defRPr sz="8906" spc="-178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3000" dirty="0"/>
              <a:t>Nicholas J. </a:t>
            </a:r>
            <a:r>
              <a:rPr lang="en-US" sz="3000" dirty="0" err="1"/>
              <a:t>Meinert</a:t>
            </a:r>
            <a:r>
              <a:rPr lang="en-US" sz="3000" dirty="0"/>
              <a:t>, Esq.</a:t>
            </a:r>
          </a:p>
          <a:p>
            <a:pPr algn="ctr" defTabSz="949326">
              <a:defRPr sz="8906" spc="-178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3000" dirty="0"/>
              <a:t>Scott D. Weiss, Esq., CCAL</a:t>
            </a:r>
          </a:p>
        </p:txBody>
      </p:sp>
    </p:spTree>
    <p:extLst>
      <p:ext uri="{BB962C8B-B14F-4D97-AF65-F5344CB8AC3E}">
        <p14:creationId xmlns:p14="http://schemas.microsoft.com/office/powerpoint/2010/main" val="54824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10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4CF74-EA3B-37CD-E1CD-8BC18B0ED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56" y="207186"/>
            <a:ext cx="8678488" cy="194302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CTA Background &amp; Origins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EE0A9-C234-21BB-3617-17B3B2F57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604" y="1535503"/>
            <a:ext cx="8678488" cy="42787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Enacted by Congress on January 1, 2021, as part of the National Defense Authorization Act.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Intended to help prevent and combat money laundering, terrorist financing, corruption, and tax fraud.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FinCen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Bureau of the United States Department of the Treasury that collects and analyzes information about financial transactions in order to combat domestic and international money laundering and terrorist financing. </a:t>
            </a:r>
          </a:p>
        </p:txBody>
      </p:sp>
    </p:spTree>
    <p:extLst>
      <p:ext uri="{BB962C8B-B14F-4D97-AF65-F5344CB8AC3E}">
        <p14:creationId xmlns:p14="http://schemas.microsoft.com/office/powerpoint/2010/main" val="301038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10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4CF74-EA3B-37CD-E1CD-8BC18B0ED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Must Comply?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EE0A9-C234-21BB-3617-17B3B2F57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995" y="1790278"/>
            <a:ext cx="4303754" cy="3424517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3000" dirty="0"/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“Reporting Companies” in the United States with bank accounts.</a:t>
            </a:r>
          </a:p>
          <a:p>
            <a:pPr marL="257175" lvl="1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companies registered with secretary of state that does not fit exceptions.</a:t>
            </a:r>
          </a:p>
          <a:p>
            <a:pPr marL="0" indent="0">
              <a:buNone/>
            </a:pPr>
            <a:endParaRPr lang="en-US" sz="3000" dirty="0"/>
          </a:p>
        </p:txBody>
      </p:sp>
      <p:pic>
        <p:nvPicPr>
          <p:cNvPr id="5" name="Picture 4" descr="Cartoon of two people in front of a computer&#10;&#10;Description automatically generated">
            <a:extLst>
              <a:ext uri="{FF2B5EF4-FFF2-40B4-BE49-F238E27FC236}">
                <a16:creationId xmlns:a16="http://schemas.microsoft.com/office/drawing/2014/main" id="{B7DD0FCA-2EA8-7108-3F97-D90E25037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622" y="1714500"/>
            <a:ext cx="374072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1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10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4CF74-EA3B-37CD-E1CD-8BC18B0ED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Must Comply?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EE0A9-C234-21BB-3617-17B3B2F57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18249"/>
            <a:ext cx="8191154" cy="38330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exceptions,  BUT:</a:t>
            </a:r>
          </a:p>
          <a:p>
            <a:pPr marL="0" indent="0"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Corporations (like associations) do not meet an exception, unless:</a:t>
            </a:r>
          </a:p>
          <a:p>
            <a:pPr marL="0" indent="0">
              <a:buNone/>
            </a:pP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have more than 20 FTEs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Filed a Federal Income tax return with more than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$5 Million in Gross Receipts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Operating presence at a physical office in the US </a:t>
            </a:r>
          </a:p>
        </p:txBody>
      </p:sp>
    </p:spTree>
    <p:extLst>
      <p:ext uri="{BB962C8B-B14F-4D97-AF65-F5344CB8AC3E}">
        <p14:creationId xmlns:p14="http://schemas.microsoft.com/office/powerpoint/2010/main" val="148960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10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4CF74-EA3B-37CD-E1CD-8BC18B0ED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Must Comply?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EE0A9-C234-21BB-3617-17B3B2F57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6292"/>
            <a:ext cx="7886700" cy="4337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Association a “Reporting Company” pursuant to the CTA?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YES!!!!</a:t>
            </a:r>
          </a:p>
          <a:p>
            <a:pPr marL="0" indent="0">
              <a:buNone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management companies and business partners?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Likely yes for the company itself, unless it qualifies for an exception</a:t>
            </a: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yes, must report on the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Beneficial Owners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3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10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4CF74-EA3B-37CD-E1CD-8BC18B0ED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Are Beneficial Owners?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EE0A9-C234-21BB-3617-17B3B2F57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4058" y="1690692"/>
            <a:ext cx="4441291" cy="35380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individual who, directly or indirectly through any contract or relationship…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54" indent="-385754"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Exercises substantial control</a:t>
            </a:r>
          </a:p>
          <a:p>
            <a:pPr marL="385754" indent="-385754"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Owns 25% or more of the entity</a:t>
            </a:r>
          </a:p>
        </p:txBody>
      </p:sp>
      <p:pic>
        <p:nvPicPr>
          <p:cNvPr id="5" name="Picture 4" descr="Cartoon of two men with long hair and beards&#10;&#10;Description automatically generated">
            <a:extLst>
              <a:ext uri="{FF2B5EF4-FFF2-40B4-BE49-F238E27FC236}">
                <a16:creationId xmlns:a16="http://schemas.microsoft.com/office/drawing/2014/main" id="{50D00640-4BE9-47D6-FF81-CFB72FA87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23" y="2091350"/>
            <a:ext cx="3540914" cy="325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3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10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4CF74-EA3B-37CD-E1CD-8BC18B0ED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Are Beneficial Owners?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EE0A9-C234-21BB-3617-17B3B2F57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1" y="1526598"/>
            <a:ext cx="8790709" cy="27657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Substantial control in a community association may mean:</a:t>
            </a:r>
          </a:p>
          <a:p>
            <a:pPr marL="0" indent="0">
              <a:buNone/>
            </a:pP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Officers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Directors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Committee members?</a:t>
            </a:r>
          </a:p>
          <a:p>
            <a:pPr marL="257175" lvl="1" indent="0">
              <a:buNone/>
            </a:pP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Generally, community association managers do not have substantial control, and therefore are not required to report as one of the association’s beneficial owners</a:t>
            </a:r>
          </a:p>
        </p:txBody>
      </p:sp>
    </p:spTree>
    <p:extLst>
      <p:ext uri="{BB962C8B-B14F-4D97-AF65-F5344CB8AC3E}">
        <p14:creationId xmlns:p14="http://schemas.microsoft.com/office/powerpoint/2010/main" val="36775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10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4CF74-EA3B-37CD-E1CD-8BC18B0ED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972" y="491125"/>
            <a:ext cx="7946056" cy="739589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Reporting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EE0A9-C234-21BB-3617-17B3B2F57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246" y="1654234"/>
            <a:ext cx="7946056" cy="40981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Beneficial Owner must report:</a:t>
            </a:r>
          </a:p>
          <a:p>
            <a:pPr marL="0" indent="0"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1525" lvl="1" indent="-514350"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legal name</a:t>
            </a:r>
          </a:p>
          <a:p>
            <a:pPr marL="771525" lvl="1" indent="-514350"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 of birth</a:t>
            </a:r>
          </a:p>
          <a:p>
            <a:pPr marL="771525" lvl="1" indent="-514350"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resident or business address</a:t>
            </a:r>
          </a:p>
          <a:p>
            <a:pPr marL="771525" lvl="1" indent="-514350"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Either an identifying number (passport or driver’s license number) or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FinCen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identifier</a:t>
            </a:r>
          </a:p>
          <a:p>
            <a:pPr marL="771525" lvl="1" indent="-514350"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must upload a copy of the document verifying the number (passport or driver’s license) </a:t>
            </a:r>
          </a:p>
        </p:txBody>
      </p:sp>
    </p:spTree>
    <p:extLst>
      <p:ext uri="{BB962C8B-B14F-4D97-AF65-F5344CB8AC3E}">
        <p14:creationId xmlns:p14="http://schemas.microsoft.com/office/powerpoint/2010/main" val="246333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10000">
        <p:random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new kc theme-lar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&amp;C Accountability Charts for 2024 4-1-2024.pptx" id="{B154F013-3548-4208-B76B-9992ADAA68A5}" vid="{9DED7BA1-E9AE-4E1D-9AF0-583FE4176764}"/>
    </a:ext>
  </a:extLst>
</a:theme>
</file>

<file path=ppt/theme/theme3.xml><?xml version="1.0" encoding="utf-8"?>
<a:theme xmlns:a="http://schemas.openxmlformats.org/drawingml/2006/main" name="1_new kc theme-lar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&amp;C Accountability Charts for 2024 4-1-2024.pptx" id="{B154F013-3548-4208-B76B-9992ADAA68A5}" vid="{9DED7BA1-E9AE-4E1D-9AF0-583FE417676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1432</TotalTime>
  <Words>655</Words>
  <Application>Microsoft Office PowerPoint</Application>
  <PresentationFormat>On-screen Show (4:3)</PresentationFormat>
  <Paragraphs>102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Calibri Light</vt:lpstr>
      <vt:lpstr>Times New Roman</vt:lpstr>
      <vt:lpstr>Wingdings</vt:lpstr>
      <vt:lpstr>Custom Design</vt:lpstr>
      <vt:lpstr>new kc theme-large</vt:lpstr>
      <vt:lpstr>1_new kc theme-large</vt:lpstr>
      <vt:lpstr>  CTA Compliance Alert –  All Associations Must Register Before 2025</vt:lpstr>
      <vt:lpstr>PowerPoint Presentation</vt:lpstr>
      <vt:lpstr>CTA Background &amp; Origins</vt:lpstr>
      <vt:lpstr>Who Must Comply?</vt:lpstr>
      <vt:lpstr>Who Must Comply?</vt:lpstr>
      <vt:lpstr>Who Must Comply?</vt:lpstr>
      <vt:lpstr>Who Are Beneficial Owners?</vt:lpstr>
      <vt:lpstr>Who Are Beneficial Owners?</vt:lpstr>
      <vt:lpstr>Reporting Requirements</vt:lpstr>
      <vt:lpstr>Information Submission</vt:lpstr>
      <vt:lpstr>Information Submission</vt:lpstr>
      <vt:lpstr>Information Submission</vt:lpstr>
      <vt:lpstr>Penalties</vt:lpstr>
      <vt:lpstr>Board Compliance Remedies</vt:lpstr>
      <vt:lpstr>CTA in the Future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Tina Conley</dc:creator>
  <cp:lastModifiedBy>Nick Meinert</cp:lastModifiedBy>
  <cp:revision>78</cp:revision>
  <cp:lastPrinted>2024-06-10T15:29:47Z</cp:lastPrinted>
  <dcterms:created xsi:type="dcterms:W3CDTF">2022-04-08T03:06:23Z</dcterms:created>
  <dcterms:modified xsi:type="dcterms:W3CDTF">2024-07-30T21:09:43Z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dDocumentId">
    <vt:lpwstr>4894-3847-2016</vt:lpwstr>
  </property>
</Properties>
</file>